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167" r:id="rId3"/>
    <p:sldId id="1283" r:id="rId4"/>
    <p:sldId id="1188" r:id="rId5"/>
    <p:sldId id="1189" r:id="rId6"/>
    <p:sldId id="1168" r:id="rId7"/>
    <p:sldId id="1285" r:id="rId8"/>
    <p:sldId id="1286" r:id="rId9"/>
    <p:sldId id="1284" r:id="rId10"/>
    <p:sldId id="1287" r:id="rId11"/>
    <p:sldId id="1169" r:id="rId12"/>
    <p:sldId id="1177" r:id="rId13"/>
    <p:sldId id="1178" r:id="rId14"/>
    <p:sldId id="1179" r:id="rId15"/>
    <p:sldId id="1180" r:id="rId16"/>
    <p:sldId id="1288" r:id="rId17"/>
    <p:sldId id="1289" r:id="rId18"/>
    <p:sldId id="1290" r:id="rId19"/>
    <p:sldId id="1183" r:id="rId20"/>
    <p:sldId id="1184" r:id="rId21"/>
    <p:sldId id="1291" r:id="rId22"/>
    <p:sldId id="1292" r:id="rId23"/>
    <p:sldId id="1293" r:id="rId24"/>
    <p:sldId id="1185" r:id="rId25"/>
    <p:sldId id="1187" r:id="rId26"/>
    <p:sldId id="1277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中国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现当代作家作品研习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阿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Q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正传（节选）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*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边城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（节选）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《边　　城》（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《边城》首次出版于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年，是沈从文的代表作。关于这篇小说的创作动机，沈从文说：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我要表现的本是一种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人生的形式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优美、健康、自然，而又不悖乎人性的人生形式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。我主意不在领导读者去桃源旅行，却想借重桃源上行七百里路酉水流域一个小城小市中几个愚夫俗子，被一件人事牵连在一处时，各人应有的一分哀乐，为人类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字作一度恰如其分的说明。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全篇以翠翠的爱情悲剧作为线索，淋漓尽致地表现了湘西地方的风景美和人性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69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indent="669290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散文化小说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散文化小说，是一种介于散文与小说之间的小说文体，是中国现当代小说的新样式。这类小说情节散文化（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或淡化情节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），结构散化，不以曲折的故事情节取胜，也少有冲突，缺乏悬念，呈现给读者的多是日常生活的自然状态，主张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不装假，事实都恢复原状，展示生活的本色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，将叙述者的情致自然地融注在色调平淡的描写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文学类文本阅读之分析概括小说中人物形象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255556"/>
              </p:ext>
            </p:extLst>
          </p:nvPr>
        </p:nvGraphicFramePr>
        <p:xfrm>
          <a:off x="343711" y="2564904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1769771267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39547599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思维发展与提升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545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分析概括小说中人物形象的特点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是指对小说中的人物形象及其性格特征（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或意义、作用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）进行概括与分析，是高考文学阅读考查中的重点与热点。高考试卷中对此类题的考查角度有二：一是考查从正面描写人物的方法，题干中往往有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手法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技巧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等涉及答题方向的词语；二是考查从侧面描写人物的方法，题干中往往有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间接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侧面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等涉及答题方向的词语。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287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239410"/>
              </p:ext>
            </p:extLst>
          </p:nvPr>
        </p:nvGraphicFramePr>
        <p:xfrm>
          <a:off x="334567" y="1484784"/>
          <a:ext cx="1152128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617540827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16244177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的过程中，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的心理发生了怎样的变化？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结合文本分析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的形象特点。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简要概括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这一人物形象的性格特征。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.××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是一个怎样的人？请加以概括。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397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9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概括人物形象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切入点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）从情节发展入手。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）从作品背景入手。在典型的环境下，结合人物的身份、地位、经历、教养、气质分析。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）从塑造人物形象的描写方法入手。外貌、语言、行动、心理描写揭示人物的思想感情和性格特征。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）从他人评价入手。注意作者和作品中其他人物对该人物的介绍、议论和评价，弄清楚是褒还是贬，是颂扬还是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讽刺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答题角度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形象的特征分为外在特征和内在特征。外在特征指人物的外貌、职业、生活习惯等，内在特征指人物的心理状态、精神品质等。注意作答形象特点题与性格特点题不同的是，还要答出除性格外的外貌、精神品质、思想、身份地位等内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答题步骤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请概括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××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的形象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性格特点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：概括个性特征＋举出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实例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并分析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“××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是一个怎样的人物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概括人物身份、地位、职业；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概括个性特征＋举出实例并分析。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分析人物形象的作用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主要人物的作用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）情节：推动情节发展。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）主题：突出主题；凸显社会意义。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）作者：表明作者情感态度、写作目的。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）读者：引发读者的特定情绪。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4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次要人物的作用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）人物：对比、衬托主要人物。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）主题：丰富、深化主题。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）作者：表明作者情感态度。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）读者：拉近距离，真实可信。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）环境：渲染气氛，展现社会环境。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420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小说中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）故事的叙事视角：拉近与读者的距离，给读者带来真实可信的感觉。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）故事的叙述者：由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把握情节叙述的节奏。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）主人公的衬托者：小说主人公的性格因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的存在而更加鲜明。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）故事的参与者：推动情节的发展。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）故事的评价者：强调其教育性，暗示小说主题，引发读者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）故事的见证者、旁观者。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4725144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文学类阅读拓展提优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P24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6267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 迅 名 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）人生最苦痛的是梦醒了无路可以走。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）做一件事，无论大小，倘无恒心，是很不好的。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）愿中国青年都摆脱冷气，只是向上走，不必听自暴自弃者流的话。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）使一个人的有限的生命，更加有效，也即等于延长了人的生命。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）惟有民魂是值得宝贵的，惟有他发扬起来，中国才有真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846" y="908720"/>
            <a:ext cx="11520000" cy="455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沈从文名言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）一切不是人力所能安排的，我们总莫过分去勉强。我希望我们皆多有一分理知，能够解去爱与憎的缠缚。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）人生实在是一本书，内容复杂，分量沉重，值得翻到个人所能翻到的最后一页，而且必须慢慢地翻。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）一个战士不是战死沙场，便是回到故乡。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）我一生最怕是闲，一闲，就把生存的意义全失去了。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鲁迅的坚持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由于长期伏案写作，鲁迅的身体状况变差，肺病日益严重。苏联有关部门一直邀请他出国游历和疗养，但他总是担心出国就会脱离国内实际，变得耳目闭塞。最终，鲁迅还是没被说服，他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轻伤不下火线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，人生中最后一篇杂文就写于病逝前两天。可以说，鲁迅为救赎中华民族，战斗到了生命的最后一息。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482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沈从文知错就改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小时候，沈从文特别喜欢看木偶戏，常常因看戏入迷而耽误了读书。有一天上午，沈从文从课堂里溜出来，一个人跑到村子里去看戏。那天木偶戏演的是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孙悟空过火焰山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。沈从文看得眉飞色舞，捧腹大笑。一直看到太阳落山，他才恋恋不舍地回到学校。这时，同学都已放学回家了。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第二天，沈从文刚进校门，老师就严厉地责问他为什么旷课。他羞红了脸，支支吾吾地答不上来。老师气得罚他跪在树下，并大声训斥道：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你看，这楠木树天天往上长，而你却偏偏不思上进，甘愿做一个没出息的矮子。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次日，老师又把他叫去，对他说：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大家都在用功读书，你却偷偷溜去看戏。虽然昨天我羞辱了你，可这也是为了你好。一个人只有尊重自己，才能得到别人的尊重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405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684244"/>
          </a:xfrm>
        </p:spPr>
        <p:txBody>
          <a:bodyPr/>
          <a:lstStyle/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老师的一番话，使沈从文感动得流下了眼泪。他暗暗发誓，一定要记住这次教训，做一个受人尊重的人。此后，沈从文一直严格要求自己，长大后成了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0245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在鲁迅身上，体现出了学者与战士这两种品格的完美统一。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匕首投枪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是鲁迅杂文的突出特征；深刻揭示国民性的弱点，是他小说最集中的主题；表达内心世界的矛盾甚至悲凉，是他的散文诗集《野草》给人的直接印象。《狂人日记》的结尾，他发出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救救孩子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的呼声；《药》的结尾，革命者夏瑜的坟上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分明有一圈红白的花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，意味着理想的火种并未熄灭；对阿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和孔乙己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哀其不幸，怒其不争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，悲悯中怀着促其觉醒的愿望。他知道闯出一条这样的路何其艰难，但依然不畏惧来自敌人的锋刃，即使自己要承受冷箭、暗流，也要放别人尤其是青年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到宽阔光明的地方去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适用角度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战斗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逆境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奋勇前行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不折不从，星斗其文；亦慈亦让，赤子其人。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这是沈从文的墓志铭，由张充和撰写。这句墓志铭深刻地表现了沈从文先生的一生，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不折服，不屈从，既仁慈，又谦让，他的文章像天上的星斗，而他为人则有赤子之心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。他的文章清新淡雅，就像他的人从来都那样温文宽和。但这宽容是有底线和原则的，钱钟书先生评价说：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你别看从文这人微笑温和，文雅委婉，他不干的事，你强迫他试试！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适用角度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宽容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平和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外圆内方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沈从文毫无疑问是中国文坛上的一匹黑马。只有小学毕业文凭的湘西青年，曾经不见经传，仅凭着一支笔和一颗心，以及湘西人特有的野劲，硬生生地闯进了北京文坛。困顿来袭时，是什么让沈从文反败为胜？是直面磨难的态度与胸襟。其实，在与苦难的拉锯战中，人更多时候是在与自身斗争：战胜沮丧，战胜恐惧，战胜放弃的念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在一个人的沙场上，只要你直面磨难，别畏缩不前，把困境放到生活的另一个坐标系里去称量，再从中寻求通往从容和成功的暗道，你就能完成在苦难中华丽的转身。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适用角度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苦难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不屈于命运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三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1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50"/>
          <a:stretch/>
        </p:blipFill>
        <p:spPr>
          <a:xfrm>
            <a:off x="334566" y="788518"/>
            <a:ext cx="9744677" cy="56937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0830" y="5589240"/>
            <a:ext cx="6408712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5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5" y="908720"/>
            <a:ext cx="10310669" cy="55446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822" y="836712"/>
            <a:ext cx="6408712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1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5742192"/>
            <a:ext cx="1271077" cy="3933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4815162"/>
            <a:ext cx="1008112" cy="393378"/>
          </a:xfrm>
          <a:prstGeom prst="rect">
            <a:avLst/>
          </a:prstGeom>
        </p:spPr>
      </p:pic>
      <p:pic>
        <p:nvPicPr>
          <p:cNvPr id="4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10" name="21XBS1.eps" descr="id:21474911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4701" y="1340768"/>
            <a:ext cx="2110105" cy="3886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331766"/>
            <a:ext cx="1008112" cy="393378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4842031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无可适从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莫衷一是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无可适从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：不知道怎么办才好，形容面对复杂情况时无法作出正确抉择的困惑状态。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莫衷一是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：不能得出一致的结论。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不知怎样才好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无可适从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侧重于不知道怎么处理目前的情况；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莫衷一是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侧重于意见分歧，无法确定哪一个好。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他对眼前的局面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无可适从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关于这个论题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大家已经辩论了两天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仍然众说纷纭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莫衷一是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3635971"/>
            <a:ext cx="1271077" cy="39337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5" y="3080908"/>
            <a:ext cx="1008112" cy="39337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43194"/>
            <a:ext cx="1008112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闭口不谈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方正清刻本悦宋简体"/>
                <a:cs typeface="Times New Roman" panose="02020603050405020304" pitchFamily="18" charset="0"/>
              </a:rPr>
              <a:t>秘而不宣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闭口不谈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：紧闭着嘴不说话或谈论秘密。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秘而不宣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：守住秘密，不肯宣布。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不向别人说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闭口不谈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指什么也不说；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秘而不宣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指不公开，不告诉外人。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他对自己的成就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闭口不谈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只是默默地继续努力。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他对产品的配方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秘而不宣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塞翁失马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比喻坏事在一定条件下可以变为好事。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出言无状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说话超越了本人身份、地位，显得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跄跄踉踉</a:t>
            </a:r>
            <a:r>
              <a:rPr lang="zh-CN" altLang="zh-CN" b="1" smtClean="0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走路不稳，跌跌撞撞的样子。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拮据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缺少钱，境况窘迫。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D933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歇憩</a:t>
            </a:r>
            <a:r>
              <a:rPr lang="zh-CN" altLang="zh-CN" b="1">
                <a:solidFill>
                  <a:srgbClr val="D933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停息；休息。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851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40" y="881977"/>
            <a:ext cx="1271077" cy="3933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他丢了旧车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却也因此避开了那场高速连环追尾事故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真可谓是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塞翁失马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他小主人下了第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正没好气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他却自以为本事大得了不得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出言无状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跄跄踉踉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地走进来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语无伦次地讲述着刚才路上遭劫的事。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拮据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的生活中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她仍然努力为社区的贫困儿童提供帮助。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母亲被一担一百多斤重的水压得够呛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走几步就要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歇憩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一会儿。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50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36712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466678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64347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《阿 </a:t>
            </a:r>
            <a:r>
              <a:rPr lang="en-US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 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 传》（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正传》写于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当时，辛亥革命虽然推翻了长达两千多年的封建帝制，但没有从根本上动摇封建制度，辛亥革命推翻帝制只是形式上的胜利。鲁迅先生以锐利的、深邃的目光，深刻的洞察力和预见性，对中国的资产阶级革命进行了历史性的总结。《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正传》为我们展现了辛亥革命前后中国的社会现实：一个病态的社会和处于病态社会下畸形的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45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2437</Words>
  <Application>Microsoft Office PowerPoint</Application>
  <PresentationFormat>自定义</PresentationFormat>
  <Paragraphs>107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方正清刻本悦宋简体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406</cp:revision>
  <dcterms:created xsi:type="dcterms:W3CDTF">2020-11-06T05:24:00Z</dcterms:created>
  <dcterms:modified xsi:type="dcterms:W3CDTF">2025-09-21T03:07:57Z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